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57" r:id="rId4"/>
    <p:sldId id="264" r:id="rId5"/>
    <p:sldId id="258" r:id="rId6"/>
    <p:sldId id="265" r:id="rId7"/>
    <p:sldId id="259" r:id="rId8"/>
    <p:sldId id="266" r:id="rId9"/>
    <p:sldId id="260" r:id="rId10"/>
    <p:sldId id="267" r:id="rId11"/>
    <p:sldId id="261" r:id="rId12"/>
    <p:sldId id="268" r:id="rId13"/>
  </p:sldIdLst>
  <p:sldSz cx="12192000" cy="6858000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D91A8-0A9F-489F-BEB7-1D86F631CAC3}" type="datetimeFigureOut">
              <a:rPr lang="es-PA" smtClean="0"/>
              <a:t>21/03/2019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4067-B1DA-4900-99D6-2EFB22C9011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084667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D91A8-0A9F-489F-BEB7-1D86F631CAC3}" type="datetimeFigureOut">
              <a:rPr lang="es-PA" smtClean="0"/>
              <a:t>21/03/2019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4067-B1DA-4900-99D6-2EFB22C9011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71297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D91A8-0A9F-489F-BEB7-1D86F631CAC3}" type="datetimeFigureOut">
              <a:rPr lang="es-PA" smtClean="0"/>
              <a:t>21/03/2019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4067-B1DA-4900-99D6-2EFB22C9011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80361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D91A8-0A9F-489F-BEB7-1D86F631CAC3}" type="datetimeFigureOut">
              <a:rPr lang="es-PA" smtClean="0"/>
              <a:t>21/03/2019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4067-B1DA-4900-99D6-2EFB22C9011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812447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D91A8-0A9F-489F-BEB7-1D86F631CAC3}" type="datetimeFigureOut">
              <a:rPr lang="es-PA" smtClean="0"/>
              <a:t>21/03/2019</a:t>
            </a:fld>
            <a:endParaRPr lang="es-PA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4067-B1DA-4900-99D6-2EFB22C9011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950845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D91A8-0A9F-489F-BEB7-1D86F631CAC3}" type="datetimeFigureOut">
              <a:rPr lang="es-PA" smtClean="0"/>
              <a:t>21/03/2019</a:t>
            </a:fld>
            <a:endParaRPr lang="es-PA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4067-B1DA-4900-99D6-2EFB22C9011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323527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D91A8-0A9F-489F-BEB7-1D86F631CAC3}" type="datetimeFigureOut">
              <a:rPr lang="es-PA" smtClean="0"/>
              <a:t>21/03/2019</a:t>
            </a:fld>
            <a:endParaRPr lang="es-PA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4067-B1DA-4900-99D6-2EFB22C9011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096420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D91A8-0A9F-489F-BEB7-1D86F631CAC3}" type="datetimeFigureOut">
              <a:rPr lang="es-PA" smtClean="0"/>
              <a:t>21/03/2019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4067-B1DA-4900-99D6-2EFB22C9011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337447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D91A8-0A9F-489F-BEB7-1D86F631CAC3}" type="datetimeFigureOut">
              <a:rPr lang="es-PA" smtClean="0"/>
              <a:t>21/03/2019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4067-B1DA-4900-99D6-2EFB22C9011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814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D91A8-0A9F-489F-BEB7-1D86F631CAC3}" type="datetimeFigureOut">
              <a:rPr lang="es-PA" smtClean="0"/>
              <a:t>21/03/2019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4067-B1DA-4900-99D6-2EFB22C9011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544153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D91A8-0A9F-489F-BEB7-1D86F631CAC3}" type="datetimeFigureOut">
              <a:rPr lang="es-PA" smtClean="0"/>
              <a:t>21/03/2019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4067-B1DA-4900-99D6-2EFB22C9011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902377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D91A8-0A9F-489F-BEB7-1D86F631CAC3}" type="datetimeFigureOut">
              <a:rPr lang="es-PA" smtClean="0"/>
              <a:t>21/03/2019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44067-B1DA-4900-99D6-2EFB22C9011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91504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6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TIPS PARA CONVERTIR TU FEATURE LAYER A UN SERVICIO </a:t>
            </a:r>
            <a:br>
              <a:rPr lang="es-PA" sz="6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A" sz="6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WFS</a:t>
            </a:r>
            <a:endParaRPr lang="es-PA" sz="6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1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7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300875" y="197241"/>
            <a:ext cx="92944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PUBLICACIÓN DE SERVICIO WFS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28600" y="6037729"/>
            <a:ext cx="11882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dirty="0" smtClean="0">
                <a:solidFill>
                  <a:srgbClr val="FF0000"/>
                </a:solidFill>
              </a:rPr>
              <a:t>Ir a Contenido y dan clic al </a:t>
            </a:r>
            <a:r>
              <a:rPr lang="es-PA" dirty="0" err="1">
                <a:solidFill>
                  <a:srgbClr val="FF0000"/>
                </a:solidFill>
              </a:rPr>
              <a:t>F</a:t>
            </a:r>
            <a:r>
              <a:rPr lang="es-PA" dirty="0" err="1" smtClean="0">
                <a:solidFill>
                  <a:srgbClr val="FF0000"/>
                </a:solidFill>
              </a:rPr>
              <a:t>eature</a:t>
            </a:r>
            <a:r>
              <a:rPr lang="es-PA" dirty="0" smtClean="0">
                <a:solidFill>
                  <a:srgbClr val="FF0000"/>
                </a:solidFill>
              </a:rPr>
              <a:t> </a:t>
            </a:r>
            <a:r>
              <a:rPr lang="es-PA" dirty="0" err="1" smtClean="0">
                <a:solidFill>
                  <a:srgbClr val="FF0000"/>
                </a:solidFill>
              </a:rPr>
              <a:t>Layer</a:t>
            </a:r>
            <a:r>
              <a:rPr lang="es-PA" dirty="0" smtClean="0">
                <a:solidFill>
                  <a:srgbClr val="FF0000"/>
                </a:solidFill>
              </a:rPr>
              <a:t> (alojado) que desean convertir a WFS.</a:t>
            </a:r>
            <a:endParaRPr lang="es-PA" dirty="0">
              <a:solidFill>
                <a:srgbClr val="FF00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372"/>
            <a:ext cx="12192000" cy="465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95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2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40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300875" y="-8835"/>
            <a:ext cx="92944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PUBLICACIÓN DE SERVICIO WFS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9833317" y="4625788"/>
            <a:ext cx="2148012" cy="3765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6" name="Flecha abajo 5"/>
          <p:cNvSpPr/>
          <p:nvPr/>
        </p:nvSpPr>
        <p:spPr>
          <a:xfrm rot="6058569">
            <a:off x="11539942" y="3854633"/>
            <a:ext cx="231114" cy="61897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7" name="CuadroTexto 6"/>
          <p:cNvSpPr txBox="1"/>
          <p:nvPr/>
        </p:nvSpPr>
        <p:spPr>
          <a:xfrm>
            <a:off x="309563" y="6405169"/>
            <a:ext cx="11882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dirty="0" smtClean="0">
                <a:solidFill>
                  <a:srgbClr val="FF0000"/>
                </a:solidFill>
              </a:rPr>
              <a:t>Dar clic en Publicar y seleccionar la opción WFS.</a:t>
            </a:r>
            <a:endParaRPr lang="es-PA" dirty="0">
              <a:solidFill>
                <a:srgbClr val="FF000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0802"/>
            <a:ext cx="12192000" cy="535639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74983" t="52215" r="1716" b="27574"/>
          <a:stretch/>
        </p:blipFill>
        <p:spPr>
          <a:xfrm>
            <a:off x="5082989" y="3631482"/>
            <a:ext cx="2756647" cy="1075765"/>
          </a:xfrm>
          <a:prstGeom prst="rect">
            <a:avLst/>
          </a:prstGeom>
        </p:spPr>
      </p:pic>
      <p:cxnSp>
        <p:nvCxnSpPr>
          <p:cNvPr id="9" name="Conector recto de flecha 8"/>
          <p:cNvCxnSpPr/>
          <p:nvPr/>
        </p:nvCxnSpPr>
        <p:spPr>
          <a:xfrm flipH="1">
            <a:off x="7866530" y="3631482"/>
            <a:ext cx="2191870" cy="93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/>
        </p:nvSpPr>
        <p:spPr>
          <a:xfrm>
            <a:off x="5836024" y="4336493"/>
            <a:ext cx="2030506" cy="3707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Flecha abajo 11"/>
          <p:cNvSpPr/>
          <p:nvPr/>
        </p:nvSpPr>
        <p:spPr>
          <a:xfrm rot="10549786">
            <a:off x="6723450" y="4634735"/>
            <a:ext cx="255654" cy="26315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Flecha abajo 12"/>
          <p:cNvSpPr/>
          <p:nvPr/>
        </p:nvSpPr>
        <p:spPr>
          <a:xfrm rot="6651671">
            <a:off x="11032457" y="3511913"/>
            <a:ext cx="209551" cy="33201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72608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3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68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300875" y="197241"/>
            <a:ext cx="92944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PUBLICACIÓN DE SERVICIO WFS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2584" y="1120571"/>
            <a:ext cx="4113067" cy="350061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-53165" y="2616718"/>
            <a:ext cx="24742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A" dirty="0" smtClean="0">
                <a:solidFill>
                  <a:srgbClr val="FF0000"/>
                </a:solidFill>
              </a:rPr>
              <a:t>Deben colocarle el nombre, etiquetas, etc. </a:t>
            </a:r>
            <a:r>
              <a:rPr lang="es-PA" dirty="0">
                <a:solidFill>
                  <a:srgbClr val="FF0000"/>
                </a:solidFill>
              </a:rPr>
              <a:t>a</a:t>
            </a:r>
            <a:r>
              <a:rPr lang="es-PA" dirty="0" smtClean="0">
                <a:solidFill>
                  <a:srgbClr val="FF0000"/>
                </a:solidFill>
              </a:rPr>
              <a:t>l nuevo archivo WFS</a:t>
            </a:r>
            <a:r>
              <a:rPr lang="es-PA" dirty="0">
                <a:solidFill>
                  <a:srgbClr val="FF0000"/>
                </a:solidFill>
              </a:rPr>
              <a:t> </a:t>
            </a:r>
            <a:r>
              <a:rPr lang="es-PA" dirty="0" smtClean="0">
                <a:solidFill>
                  <a:srgbClr val="FF0000"/>
                </a:solidFill>
              </a:rPr>
              <a:t>que se creará. Este archivo debe aparecer en su contenido</a:t>
            </a:r>
            <a:endParaRPr lang="es-PA" dirty="0">
              <a:solidFill>
                <a:srgbClr val="FF0000"/>
              </a:solidFill>
            </a:endParaRPr>
          </a:p>
        </p:txBody>
      </p:sp>
      <p:cxnSp>
        <p:nvCxnSpPr>
          <p:cNvPr id="4" name="Conector recto de flecha 3"/>
          <p:cNvCxnSpPr/>
          <p:nvPr/>
        </p:nvCxnSpPr>
        <p:spPr>
          <a:xfrm flipV="1">
            <a:off x="2421094" y="2322528"/>
            <a:ext cx="1875263" cy="8346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338537" y="2493608"/>
            <a:ext cx="3375498" cy="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PA" sz="1000" dirty="0">
                <a:solidFill>
                  <a:schemeClr val="bg1">
                    <a:lumMod val="65000"/>
                  </a:schemeClr>
                </a:solidFill>
              </a:rPr>
              <a:t>IPDE ICGES Buena Salud Dental-Pun (WFS</a:t>
            </a:r>
            <a:r>
              <a:rPr lang="es-PA" sz="1000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  <a:endParaRPr lang="es-PA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402443" y="4621181"/>
            <a:ext cx="1045046" cy="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PA" sz="1000" dirty="0" smtClean="0">
                <a:solidFill>
                  <a:schemeClr val="bg1">
                    <a:lumMod val="65000"/>
                  </a:schemeClr>
                </a:solidFill>
              </a:rPr>
              <a:t>gorgas01</a:t>
            </a:r>
            <a:endParaRPr lang="es-PA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9057" y="4957919"/>
            <a:ext cx="8715375" cy="790575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460867" y="5377019"/>
            <a:ext cx="3166337" cy="3714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26752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4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31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300875" y="197241"/>
            <a:ext cx="92944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PUBLICACIÓN DE SERVICIO WFS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237" y="1120571"/>
            <a:ext cx="9470106" cy="4872358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8386011" y="5498431"/>
            <a:ext cx="2370221" cy="4944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/>
          <p:cNvSpPr/>
          <p:nvPr/>
        </p:nvSpPr>
        <p:spPr>
          <a:xfrm>
            <a:off x="8386011" y="2702859"/>
            <a:ext cx="1753071" cy="2017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4" name="CuadroTexto 3"/>
          <p:cNvSpPr txBox="1"/>
          <p:nvPr/>
        </p:nvSpPr>
        <p:spPr>
          <a:xfrm>
            <a:off x="0" y="5069598"/>
            <a:ext cx="78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A" dirty="0" smtClean="0">
                <a:solidFill>
                  <a:srgbClr val="FF0000"/>
                </a:solidFill>
              </a:rPr>
              <a:t>Si ya pasó la revisión por el grupo de Carga de Datos; entonces debe compartirlo a todo público. Luego se van a la parte inferior donde dice URL, lo copian y deben pegarlo en la Sección de Distribución Online del Metadato en Geonetwork.</a:t>
            </a:r>
            <a:endParaRPr lang="es-P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67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5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57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300875" y="197241"/>
            <a:ext cx="92944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PUBLICACIÓN DE SERVICIO WFS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437" y="998621"/>
            <a:ext cx="8239125" cy="532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82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2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</a:t>
            </a:r>
            <a:endParaRPr lang="es-PA" sz="2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10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148</Words>
  <Application>Microsoft Office PowerPoint</Application>
  <PresentationFormat>Panorámica</PresentationFormat>
  <Paragraphs>18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de Office</vt:lpstr>
      <vt:lpstr>TIPS PARA CONVERTIR TU FEATURE LAYER A UN SERVICIO  WFS</vt:lpstr>
      <vt:lpstr>PASO 1</vt:lpstr>
      <vt:lpstr>Presentación de PowerPoint</vt:lpstr>
      <vt:lpstr>PASO 2</vt:lpstr>
      <vt:lpstr>Presentación de PowerPoint</vt:lpstr>
      <vt:lpstr>PASO 3</vt:lpstr>
      <vt:lpstr>Presentación de PowerPoint</vt:lpstr>
      <vt:lpstr>PASO 4</vt:lpstr>
      <vt:lpstr>Presentación de PowerPoint</vt:lpstr>
      <vt:lpstr>PASO 5</vt:lpstr>
      <vt:lpstr>Presentación de PowerPoint</vt:lpstr>
      <vt:lpstr>FIN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Alberto</dc:creator>
  <cp:lastModifiedBy>Alberto</cp:lastModifiedBy>
  <cp:revision>13</cp:revision>
  <dcterms:created xsi:type="dcterms:W3CDTF">2017-12-29T12:56:14Z</dcterms:created>
  <dcterms:modified xsi:type="dcterms:W3CDTF">2019-03-21T12:02:41Z</dcterms:modified>
</cp:coreProperties>
</file>