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74" r:id="rId6"/>
    <p:sldId id="261" r:id="rId7"/>
    <p:sldId id="275" r:id="rId8"/>
    <p:sldId id="262" r:id="rId9"/>
    <p:sldId id="270" r:id="rId10"/>
    <p:sldId id="272" r:id="rId11"/>
    <p:sldId id="271" r:id="rId12"/>
    <p:sldId id="276" r:id="rId13"/>
    <p:sldId id="277" r:id="rId14"/>
    <p:sldId id="279" r:id="rId15"/>
    <p:sldId id="278" r:id="rId16"/>
    <p:sldId id="280" r:id="rId17"/>
    <p:sldId id="281" r:id="rId18"/>
    <p:sldId id="273" r:id="rId19"/>
  </p:sldIdLst>
  <p:sldSz cx="12192000" cy="6858000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12/06/2019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68095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12/06/2019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300567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12/06/2019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74497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12/06/2019</a:t>
            </a:fld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30730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12/06/2019</a:t>
            </a:fld>
            <a:endParaRPr lang="es-PA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968637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12/06/2019</a:t>
            </a:fld>
            <a:endParaRPr lang="es-PA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10987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12/06/2019</a:t>
            </a:fld>
            <a:endParaRPr lang="es-PA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96256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12/06/2019</a:t>
            </a:fld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159595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12/06/2019</a:t>
            </a:fld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4218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12/06/2019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82287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12/06/2019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633751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A8CB1-9FCB-48DA-A724-1168E509F69E}" type="datetimeFigureOut">
              <a:rPr lang="es-PA" smtClean="0"/>
              <a:t>12/06/2019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14049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461886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6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TIPS PARA CREAR UN</a:t>
            </a:r>
            <a:br>
              <a:rPr lang="es-PA" sz="6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A" sz="6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 MAP APPLICATION</a:t>
            </a:r>
            <a:endParaRPr lang="es-PA" sz="6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59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 1</a:t>
            </a:r>
            <a:endParaRPr lang="es-PA" sz="1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90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803" y="1155672"/>
            <a:ext cx="5857315" cy="556234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49624" y="416859"/>
            <a:ext cx="11497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2400" dirty="0" smtClean="0"/>
              <a:t>Nos cercioramos que estamos en </a:t>
            </a:r>
            <a:r>
              <a:rPr lang="es-PA" sz="2400" b="1" dirty="0" smtClean="0"/>
              <a:t>Mi Contenido</a:t>
            </a:r>
            <a:r>
              <a:rPr lang="es-PA" sz="2400" dirty="0" smtClean="0"/>
              <a:t> y damos clic al botón Crear + Aplicación</a:t>
            </a:r>
            <a:endParaRPr lang="es-PA" sz="2400" dirty="0"/>
          </a:p>
        </p:txBody>
      </p:sp>
    </p:spTree>
    <p:extLst>
      <p:ext uri="{BB962C8B-B14F-4D97-AF65-F5344CB8AC3E}">
        <p14:creationId xmlns:p14="http://schemas.microsoft.com/office/powerpoint/2010/main" val="223887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 2</a:t>
            </a:r>
            <a:endParaRPr lang="es-PA" sz="1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25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61365" y="325853"/>
            <a:ext cx="3232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2400" dirty="0" smtClean="0"/>
              <a:t>Si selecciono la opción:</a:t>
            </a:r>
            <a:endParaRPr lang="es-PA" sz="2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412" y="1479453"/>
            <a:ext cx="9401175" cy="532447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t="74473" r="63363" b="8121"/>
          <a:stretch/>
        </p:blipFill>
        <p:spPr>
          <a:xfrm>
            <a:off x="3394263" y="163597"/>
            <a:ext cx="1742513" cy="786178"/>
          </a:xfrm>
          <a:prstGeom prst="rect">
            <a:avLst/>
          </a:prstGeom>
        </p:spPr>
      </p:pic>
      <p:sp>
        <p:nvSpPr>
          <p:cNvPr id="5" name="Flecha izquierda 4"/>
          <p:cNvSpPr/>
          <p:nvPr/>
        </p:nvSpPr>
        <p:spPr>
          <a:xfrm>
            <a:off x="5190564" y="685800"/>
            <a:ext cx="699248" cy="416859"/>
          </a:xfrm>
          <a:prstGeom prst="leftArrow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6" name="Rectángulo 5"/>
          <p:cNvSpPr/>
          <p:nvPr/>
        </p:nvSpPr>
        <p:spPr>
          <a:xfrm>
            <a:off x="3684494" y="685800"/>
            <a:ext cx="1452282" cy="2639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6335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 3</a:t>
            </a:r>
            <a:endParaRPr lang="es-PA" sz="1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39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-94130" y="1034485"/>
            <a:ext cx="9360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2400" dirty="0" smtClean="0"/>
              <a:t>Identifico que plantilla utilizar haciendo un clic encima para seleccionarla.</a:t>
            </a:r>
            <a:endParaRPr lang="es-PA" sz="2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33525"/>
            <a:ext cx="9401175" cy="532447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504" y="1345266"/>
            <a:ext cx="2620496" cy="4962525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9571504" y="895986"/>
            <a:ext cx="24098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A" sz="2400" dirty="0" smtClean="0"/>
              <a:t>Luego dan clic en </a:t>
            </a:r>
            <a:r>
              <a:rPr lang="es-PA" sz="2400" b="1" dirty="0" smtClean="0"/>
              <a:t>Crear Aplicación web</a:t>
            </a:r>
            <a:endParaRPr lang="es-PA" sz="2400" b="1" dirty="0"/>
          </a:p>
        </p:txBody>
      </p:sp>
    </p:spTree>
    <p:extLst>
      <p:ext uri="{BB962C8B-B14F-4D97-AF65-F5344CB8AC3E}">
        <p14:creationId xmlns:p14="http://schemas.microsoft.com/office/powerpoint/2010/main" val="20819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 4</a:t>
            </a:r>
            <a:endParaRPr lang="es-PA" sz="1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49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387" y="909637"/>
            <a:ext cx="9039225" cy="5038725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4010" y="207783"/>
            <a:ext cx="10367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2400" dirty="0" smtClean="0"/>
              <a:t>Le colocamos el Título, las etiquetas, resumen y damos clic eh Hecho</a:t>
            </a:r>
            <a:endParaRPr lang="es-PA" sz="2400" dirty="0"/>
          </a:p>
        </p:txBody>
      </p:sp>
    </p:spTree>
    <p:extLst>
      <p:ext uri="{BB962C8B-B14F-4D97-AF65-F5344CB8AC3E}">
        <p14:creationId xmlns:p14="http://schemas.microsoft.com/office/powerpoint/2010/main" val="272797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 5</a:t>
            </a:r>
            <a:endParaRPr lang="es-PA" sz="1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55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82" y="930368"/>
            <a:ext cx="8658225" cy="5400675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4010" y="207783"/>
            <a:ext cx="10367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2400" dirty="0" smtClean="0"/>
              <a:t>Se mostrará el listado de los web </a:t>
            </a:r>
            <a:r>
              <a:rPr lang="es-PA" sz="2400" dirty="0" err="1" smtClean="0"/>
              <a:t>maps</a:t>
            </a:r>
            <a:r>
              <a:rPr lang="es-PA" sz="2400" dirty="0" smtClean="0"/>
              <a:t> que se han creado y seleccionamos uno.</a:t>
            </a:r>
            <a:endParaRPr lang="es-PA" sz="24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6713" y="930368"/>
            <a:ext cx="3035287" cy="4784632"/>
          </a:xfrm>
          <a:prstGeom prst="rect">
            <a:avLst/>
          </a:prstGeom>
        </p:spPr>
      </p:pic>
      <p:sp>
        <p:nvSpPr>
          <p:cNvPr id="5" name="Flecha abajo 4"/>
          <p:cNvSpPr/>
          <p:nvPr/>
        </p:nvSpPr>
        <p:spPr>
          <a:xfrm>
            <a:off x="10367683" y="4276165"/>
            <a:ext cx="322730" cy="578223"/>
          </a:xfrm>
          <a:prstGeom prst="downArrow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05871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 </a:t>
            </a:r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s-PA" sz="1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07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09" y="1227038"/>
            <a:ext cx="11261009" cy="5551196"/>
          </a:xfrm>
          <a:prstGeom prst="rect">
            <a:avLst/>
          </a:prstGeom>
        </p:spPr>
      </p:pic>
      <p:sp>
        <p:nvSpPr>
          <p:cNvPr id="5" name="Flecha abajo 4"/>
          <p:cNvSpPr/>
          <p:nvPr/>
        </p:nvSpPr>
        <p:spPr>
          <a:xfrm>
            <a:off x="10367683" y="4276165"/>
            <a:ext cx="322730" cy="578223"/>
          </a:xfrm>
          <a:prstGeom prst="downArrow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4" name="CuadroTexto 3"/>
          <p:cNvSpPr txBox="1"/>
          <p:nvPr/>
        </p:nvSpPr>
        <p:spPr>
          <a:xfrm>
            <a:off x="14010" y="0"/>
            <a:ext cx="121779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2400" dirty="0" smtClean="0"/>
              <a:t>Se mostrará el área de trabajo de nuestra Aplicación. Una vez realizado las configuraciones, da </a:t>
            </a:r>
            <a:r>
              <a:rPr lang="es-PA" sz="2400" dirty="0" err="1" smtClean="0"/>
              <a:t>cic</a:t>
            </a:r>
            <a:r>
              <a:rPr lang="es-PA" sz="2400" dirty="0" smtClean="0"/>
              <a:t> en Guardar. Si da clic en Iniciar, podrá apreciar en una nueva </a:t>
            </a:r>
            <a:r>
              <a:rPr lang="es-PA" sz="2400" dirty="0"/>
              <a:t> ventana </a:t>
            </a:r>
            <a:r>
              <a:rPr lang="es-PA" sz="2400" dirty="0" smtClean="0"/>
              <a:t> como va quedando la App. Al finalizar, debe dar clic en Cerrar</a:t>
            </a:r>
            <a:endParaRPr lang="es-PA" sz="2400" dirty="0"/>
          </a:p>
        </p:txBody>
      </p:sp>
    </p:spTree>
    <p:extLst>
      <p:ext uri="{BB962C8B-B14F-4D97-AF65-F5344CB8AC3E}">
        <p14:creationId xmlns:p14="http://schemas.microsoft.com/office/powerpoint/2010/main" val="167301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 </a:t>
            </a:r>
            <a:r>
              <a:rPr lang="es-PA" sz="10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es-PA" sz="1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890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4034118" y="95020"/>
            <a:ext cx="3232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2400" dirty="0" smtClean="0"/>
              <a:t>Si selecciono la opción:</a:t>
            </a:r>
            <a:endParaRPr lang="es-PA" sz="24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5861" y="787518"/>
            <a:ext cx="1941420" cy="117929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862" y="2428476"/>
            <a:ext cx="4523418" cy="4249271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1777814" y="1966811"/>
            <a:ext cx="10367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2400" dirty="0" smtClean="0"/>
              <a:t>Le colocamos el Título, las etiquetas, resumen y damos clic en Aceptar</a:t>
            </a:r>
            <a:endParaRPr lang="es-PA" sz="2400" dirty="0"/>
          </a:p>
        </p:txBody>
      </p:sp>
    </p:spTree>
    <p:extLst>
      <p:ext uri="{BB962C8B-B14F-4D97-AF65-F5344CB8AC3E}">
        <p14:creationId xmlns:p14="http://schemas.microsoft.com/office/powerpoint/2010/main" val="206415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 </a:t>
            </a:r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s-PA" sz="1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38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35043" y="148809"/>
            <a:ext cx="11410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2400" dirty="0" smtClean="0"/>
              <a:t>Nos ayuda a crear la App a nuestra conveniencia, agregando plantilla, widget, estilos. </a:t>
            </a:r>
            <a:endParaRPr lang="es-PA" sz="24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043" y="900954"/>
            <a:ext cx="11668125" cy="581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7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</a:t>
            </a:r>
            <a:endParaRPr lang="es-PA" sz="1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56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1192</TotalTime>
  <Words>172</Words>
  <Application>Microsoft Office PowerPoint</Application>
  <PresentationFormat>Panorámica</PresentationFormat>
  <Paragraphs>20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Tema de Office</vt:lpstr>
      <vt:lpstr>TIPS PARA CREAR UN WEB MAP APPLICATION</vt:lpstr>
      <vt:lpstr>PASO 1</vt:lpstr>
      <vt:lpstr>Presentación de PowerPoint</vt:lpstr>
      <vt:lpstr>PASO 2</vt:lpstr>
      <vt:lpstr>Presentación de PowerPoint</vt:lpstr>
      <vt:lpstr>PASO 3</vt:lpstr>
      <vt:lpstr>Presentación de PowerPoint</vt:lpstr>
      <vt:lpstr>PASO 4</vt:lpstr>
      <vt:lpstr>Presentación de PowerPoint</vt:lpstr>
      <vt:lpstr>PASO 5</vt:lpstr>
      <vt:lpstr>Presentación de PowerPoint</vt:lpstr>
      <vt:lpstr>PASO 6</vt:lpstr>
      <vt:lpstr>Presentación de PowerPoint</vt:lpstr>
      <vt:lpstr>PASO 7</vt:lpstr>
      <vt:lpstr>Presentación de PowerPoint</vt:lpstr>
      <vt:lpstr>PASO 8</vt:lpstr>
      <vt:lpstr>Presentación de PowerPoint</vt:lpstr>
      <vt:lpstr>FIN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TIPS PARA AGREGAR UN ARCHIVO CSV  CON SUS COORDENADAS</dc:title>
  <dc:creator>Alberto</dc:creator>
  <cp:lastModifiedBy>Alberto</cp:lastModifiedBy>
  <cp:revision>15</cp:revision>
  <dcterms:created xsi:type="dcterms:W3CDTF">2019-03-12T19:01:23Z</dcterms:created>
  <dcterms:modified xsi:type="dcterms:W3CDTF">2019-06-12T19:27:49Z</dcterms:modified>
</cp:coreProperties>
</file>