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8" r:id="rId6"/>
    <p:sldId id="261" r:id="rId7"/>
    <p:sldId id="269" r:id="rId8"/>
    <p:sldId id="262" r:id="rId9"/>
    <p:sldId id="270" r:id="rId10"/>
    <p:sldId id="272" r:id="rId11"/>
    <p:sldId id="271" r:id="rId12"/>
    <p:sldId id="273" r:id="rId13"/>
  </p:sldIdLst>
  <p:sldSz cx="12192000" cy="6858000"/>
  <p:notesSz cx="6858000" cy="9144000"/>
  <p:defaultTextStyle>
    <a:defPPr>
      <a:defRPr lang="es-P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1" d="100"/>
          <a:sy n="71" d="100"/>
        </p:scale>
        <p:origin x="61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PA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8CB1-9FCB-48DA-A724-1168E509F69E}" type="datetimeFigureOut">
              <a:rPr lang="es-PA" smtClean="0"/>
              <a:t>14/03/2019</a:t>
            </a:fld>
            <a:endParaRPr lang="es-PA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EBD80-9B29-4D96-A4F4-B29384C08717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5680956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A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8CB1-9FCB-48DA-A724-1168E509F69E}" type="datetimeFigureOut">
              <a:rPr lang="es-PA" smtClean="0"/>
              <a:t>14/03/2019</a:t>
            </a:fld>
            <a:endParaRPr lang="es-PA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EBD80-9B29-4D96-A4F4-B29384C08717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3005677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8CB1-9FCB-48DA-A724-1168E509F69E}" type="datetimeFigureOut">
              <a:rPr lang="es-PA" smtClean="0"/>
              <a:t>14/03/2019</a:t>
            </a:fld>
            <a:endParaRPr lang="es-PA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EBD80-9B29-4D96-A4F4-B29384C08717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42744970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A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A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8CB1-9FCB-48DA-A724-1168E509F69E}" type="datetimeFigureOut">
              <a:rPr lang="es-PA" smtClean="0"/>
              <a:t>14/03/2019</a:t>
            </a:fld>
            <a:endParaRPr lang="es-PA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EBD80-9B29-4D96-A4F4-B29384C08717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4307307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A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A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8CB1-9FCB-48DA-A724-1168E509F69E}" type="datetimeFigureOut">
              <a:rPr lang="es-PA" smtClean="0"/>
              <a:t>14/03/2019</a:t>
            </a:fld>
            <a:endParaRPr lang="es-PA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EBD80-9B29-4D96-A4F4-B29384C08717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9686378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8CB1-9FCB-48DA-A724-1168E509F69E}" type="datetimeFigureOut">
              <a:rPr lang="es-PA" smtClean="0"/>
              <a:t>14/03/2019</a:t>
            </a:fld>
            <a:endParaRPr lang="es-PA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EBD80-9B29-4D96-A4F4-B29384C08717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8109873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8CB1-9FCB-48DA-A724-1168E509F69E}" type="datetimeFigureOut">
              <a:rPr lang="es-PA" smtClean="0"/>
              <a:t>14/03/2019</a:t>
            </a:fld>
            <a:endParaRPr lang="es-PA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EBD80-9B29-4D96-A4F4-B29384C08717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7962568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A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8CB1-9FCB-48DA-A724-1168E509F69E}" type="datetimeFigureOut">
              <a:rPr lang="es-PA" smtClean="0"/>
              <a:t>14/03/2019</a:t>
            </a:fld>
            <a:endParaRPr lang="es-PA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EBD80-9B29-4D96-A4F4-B29384C08717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41595952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PA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8CB1-9FCB-48DA-A724-1168E509F69E}" type="datetimeFigureOut">
              <a:rPr lang="es-PA" smtClean="0"/>
              <a:t>14/03/2019</a:t>
            </a:fld>
            <a:endParaRPr lang="es-PA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EBD80-9B29-4D96-A4F4-B29384C08717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4421867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A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8CB1-9FCB-48DA-A724-1168E509F69E}" type="datetimeFigureOut">
              <a:rPr lang="es-PA" smtClean="0"/>
              <a:t>14/03/2019</a:t>
            </a:fld>
            <a:endParaRPr lang="es-PA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EBD80-9B29-4D96-A4F4-B29384C08717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8822873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A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8CB1-9FCB-48DA-A724-1168E509F69E}" type="datetimeFigureOut">
              <a:rPr lang="es-PA" smtClean="0"/>
              <a:t>14/03/2019</a:t>
            </a:fld>
            <a:endParaRPr lang="es-PA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EBD80-9B29-4D96-A4F4-B29384C08717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6337516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A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5A8CB1-9FCB-48DA-A724-1168E509F69E}" type="datetimeFigureOut">
              <a:rPr lang="es-PA" smtClean="0"/>
              <a:t>14/03/2019</a:t>
            </a:fld>
            <a:endParaRPr lang="es-PA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PA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CEBD80-9B29-4D96-A4F4-B29384C08717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514049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54243" y="1461886"/>
            <a:ext cx="10515600" cy="2843296"/>
          </a:xfrm>
        </p:spPr>
        <p:txBody>
          <a:bodyPr>
            <a:noAutofit/>
          </a:bodyPr>
          <a:lstStyle/>
          <a:p>
            <a:pPr algn="ctr"/>
            <a:r>
              <a:rPr lang="es-PA" sz="60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TIPS PARA </a:t>
            </a:r>
            <a:r>
              <a:rPr lang="es-PA" sz="60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CREAR UN</a:t>
            </a:r>
            <a:r>
              <a:rPr lang="es-PA" sz="60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PA" sz="60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PA" sz="60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NUEVO METADATO Y VALIDARLO</a:t>
            </a:r>
            <a:endParaRPr lang="es-PA" sz="60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4596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54243" y="1824957"/>
            <a:ext cx="10515600" cy="2843296"/>
          </a:xfrm>
        </p:spPr>
        <p:txBody>
          <a:bodyPr>
            <a:noAutofit/>
          </a:bodyPr>
          <a:lstStyle/>
          <a:p>
            <a:pPr algn="ctr"/>
            <a:r>
              <a:rPr lang="es-PA" sz="100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PASO 1</a:t>
            </a:r>
            <a:endParaRPr lang="es-PA" sz="100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8902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0888" y="443753"/>
            <a:ext cx="11063571" cy="5957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8870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54243" y="1824957"/>
            <a:ext cx="10515600" cy="2843296"/>
          </a:xfrm>
        </p:spPr>
        <p:txBody>
          <a:bodyPr>
            <a:noAutofit/>
          </a:bodyPr>
          <a:lstStyle/>
          <a:p>
            <a:pPr algn="ctr"/>
            <a:r>
              <a:rPr lang="es-PA" sz="100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PASO 2</a:t>
            </a:r>
            <a:endParaRPr lang="es-PA" sz="100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7254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9869" y="138111"/>
            <a:ext cx="9369519" cy="6607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1160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54243" y="1824957"/>
            <a:ext cx="10515600" cy="2843296"/>
          </a:xfrm>
        </p:spPr>
        <p:txBody>
          <a:bodyPr>
            <a:noAutofit/>
          </a:bodyPr>
          <a:lstStyle/>
          <a:p>
            <a:pPr algn="ctr"/>
            <a:r>
              <a:rPr lang="es-PA" sz="100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PASO 3</a:t>
            </a:r>
            <a:endParaRPr lang="es-PA" sz="100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5397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5642" y="729503"/>
            <a:ext cx="10074332" cy="5469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0942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54243" y="1824957"/>
            <a:ext cx="10515600" cy="2843296"/>
          </a:xfrm>
        </p:spPr>
        <p:txBody>
          <a:bodyPr>
            <a:noAutofit/>
          </a:bodyPr>
          <a:lstStyle/>
          <a:p>
            <a:pPr algn="ctr"/>
            <a:r>
              <a:rPr lang="es-PA" sz="100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PASO 4</a:t>
            </a:r>
            <a:endParaRPr lang="es-PA" sz="100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2497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0929" y="501183"/>
            <a:ext cx="9786091" cy="5724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7970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54243" y="1824957"/>
            <a:ext cx="10515600" cy="2843296"/>
          </a:xfrm>
        </p:spPr>
        <p:txBody>
          <a:bodyPr>
            <a:noAutofit/>
          </a:bodyPr>
          <a:lstStyle/>
          <a:p>
            <a:pPr algn="ctr"/>
            <a:r>
              <a:rPr lang="es-PA" sz="100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PASO </a:t>
            </a:r>
            <a:r>
              <a:rPr lang="es-PA" sz="100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endParaRPr lang="es-PA" sz="100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5557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8494" y="174811"/>
            <a:ext cx="9101418" cy="6534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8715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54243" y="1824957"/>
            <a:ext cx="10515600" cy="2843296"/>
          </a:xfrm>
        </p:spPr>
        <p:txBody>
          <a:bodyPr>
            <a:noAutofit/>
          </a:bodyPr>
          <a:lstStyle/>
          <a:p>
            <a:pPr algn="ctr"/>
            <a:r>
              <a:rPr lang="es-PA" sz="100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</a:t>
            </a:r>
            <a:endParaRPr lang="es-PA" sz="100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6561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1123</TotalTime>
  <Words>15</Words>
  <Application>Microsoft Office PowerPoint</Application>
  <PresentationFormat>Panorámica</PresentationFormat>
  <Paragraphs>7</Paragraphs>
  <Slides>12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Tema de Office</vt:lpstr>
      <vt:lpstr>TIPS PARA CREAR UN NUEVO METADATO Y VALIDARLO</vt:lpstr>
      <vt:lpstr>PASO 1</vt:lpstr>
      <vt:lpstr>Presentación de PowerPoint</vt:lpstr>
      <vt:lpstr>PASO 2</vt:lpstr>
      <vt:lpstr>Presentación de PowerPoint</vt:lpstr>
      <vt:lpstr>PASO 3</vt:lpstr>
      <vt:lpstr>Presentación de PowerPoint</vt:lpstr>
      <vt:lpstr>PASO 4</vt:lpstr>
      <vt:lpstr>Presentación de PowerPoint</vt:lpstr>
      <vt:lpstr>PASO 5</vt:lpstr>
      <vt:lpstr>Presentación de PowerPoint</vt:lpstr>
      <vt:lpstr>FIN</vt:lpstr>
    </vt:vector>
  </TitlesOfParts>
  <Company>Toshiba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TIPS PARA AGREGAR UN ARCHIVO CSV  CON SUS COORDENADAS</dc:title>
  <dc:creator>Alberto</dc:creator>
  <cp:lastModifiedBy>Alberto</cp:lastModifiedBy>
  <cp:revision>5</cp:revision>
  <dcterms:created xsi:type="dcterms:W3CDTF">2019-03-12T19:01:23Z</dcterms:created>
  <dcterms:modified xsi:type="dcterms:W3CDTF">2019-03-14T14:20:24Z</dcterms:modified>
</cp:coreProperties>
</file>