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8" r:id="rId6"/>
    <p:sldId id="261" r:id="rId7"/>
    <p:sldId id="269" r:id="rId8"/>
    <p:sldId id="262" r:id="rId9"/>
    <p:sldId id="270" r:id="rId10"/>
    <p:sldId id="272" r:id="rId11"/>
    <p:sldId id="271" r:id="rId12"/>
    <p:sldId id="273" r:id="rId13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68095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00567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7449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30730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68637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10987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96256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59595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4218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82287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33751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14049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461886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 PARA CREAR </a:t>
            </a:r>
            <a: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MINIATURA AL METADATO</a:t>
            </a:r>
            <a:endParaRPr lang="es-PA" sz="6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9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1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90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31" y="885543"/>
            <a:ext cx="10658648" cy="499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7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2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25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68" y="1079126"/>
            <a:ext cx="10367091" cy="417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6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3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39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42623"/>
          <a:stretch/>
        </p:blipFill>
        <p:spPr>
          <a:xfrm>
            <a:off x="739589" y="309281"/>
            <a:ext cx="9797691" cy="267904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05" y="3237939"/>
            <a:ext cx="9858375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94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4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49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609" y="477650"/>
            <a:ext cx="10823708" cy="554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7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5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55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41847"/>
          <a:stretch/>
        </p:blipFill>
        <p:spPr>
          <a:xfrm>
            <a:off x="98892" y="53788"/>
            <a:ext cx="9896475" cy="213808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386" y="2495217"/>
            <a:ext cx="8182188" cy="436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1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56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17</Words>
  <Application>Microsoft Office PowerPoint</Application>
  <PresentationFormat>Panorámica</PresentationFormat>
  <Paragraphs>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de Office</vt:lpstr>
      <vt:lpstr>TIPS PARA CREAR MINIATURA AL METADATO</vt:lpstr>
      <vt:lpstr>PASO 1</vt:lpstr>
      <vt:lpstr>Presentación de PowerPoint</vt:lpstr>
      <vt:lpstr>PASO 2</vt:lpstr>
      <vt:lpstr>Presentación de PowerPoint</vt:lpstr>
      <vt:lpstr>PASO 3</vt:lpstr>
      <vt:lpstr>Presentación de PowerPoint</vt:lpstr>
      <vt:lpstr>PASO 4</vt:lpstr>
      <vt:lpstr>Presentación de PowerPoint</vt:lpstr>
      <vt:lpstr>PASO 5</vt:lpstr>
      <vt:lpstr>Presentación de PowerPoint</vt:lpstr>
      <vt:lpstr>FIN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TIPS PARA AGREGAR UN ARCHIVO CSV  CON SUS COORDENADAS</dc:title>
  <dc:creator>Alberto</dc:creator>
  <cp:lastModifiedBy>Alberto</cp:lastModifiedBy>
  <cp:revision>7</cp:revision>
  <dcterms:created xsi:type="dcterms:W3CDTF">2019-03-12T19:01:23Z</dcterms:created>
  <dcterms:modified xsi:type="dcterms:W3CDTF">2019-03-14T15:30:42Z</dcterms:modified>
</cp:coreProperties>
</file>