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69" r:id="rId8"/>
    <p:sldId id="262" r:id="rId9"/>
    <p:sldId id="270" r:id="rId10"/>
    <p:sldId id="271" r:id="rId11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6809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0056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7449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307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863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098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9625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5959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4218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8228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3375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A8CB1-9FCB-48DA-A724-1168E509F69E}" type="datetimeFigureOut">
              <a:rPr lang="es-PA" smtClean="0"/>
              <a:t>12/03/2019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04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AGREGAR UN</a:t>
            </a:r>
            <a:b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ARCHIVO CSV </a:t>
            </a:r>
            <a:b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SUS COORDENADAS</a:t>
            </a:r>
            <a:endParaRPr lang="es-PA" sz="6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9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1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0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3561" y="332333"/>
            <a:ext cx="10515600" cy="1160291"/>
          </a:xfrm>
        </p:spPr>
        <p:txBody>
          <a:bodyPr>
            <a:noAutofit/>
          </a:bodyPr>
          <a:lstStyle/>
          <a:p>
            <a:pPr algn="ctr"/>
            <a:r>
              <a:rPr lang="es-PA" sz="6000" b="1" dirty="0">
                <a:solidFill>
                  <a:schemeClr val="accent1">
                    <a:lumMod val="50000"/>
                  </a:schemeClr>
                </a:solidFill>
              </a:rPr>
              <a:t>Abrir el archivo CSV y </a:t>
            </a:r>
            <a:r>
              <a:rPr lang="es-PA" sz="6000" b="1" dirty="0" smtClean="0">
                <a:solidFill>
                  <a:schemeClr val="accent1">
                    <a:lumMod val="50000"/>
                  </a:schemeClr>
                </a:solidFill>
              </a:rPr>
              <a:t>verificar los campos de las coordenadas</a:t>
            </a:r>
            <a:endParaRPr lang="es-PA" sz="6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506" y="1890151"/>
            <a:ext cx="7103709" cy="444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2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2231" y="211309"/>
            <a:ext cx="11705310" cy="2007455"/>
          </a:xfrm>
        </p:spPr>
        <p:txBody>
          <a:bodyPr>
            <a:noAutofit/>
          </a:bodyPr>
          <a:lstStyle/>
          <a:p>
            <a:pPr algn="ctr"/>
            <a:r>
              <a:rPr lang="es-PA" sz="6000" b="1" dirty="0" smtClean="0">
                <a:solidFill>
                  <a:schemeClr val="accent1">
                    <a:lumMod val="50000"/>
                  </a:schemeClr>
                </a:solidFill>
              </a:rPr>
              <a:t>Ir a tu Contenido y </a:t>
            </a:r>
            <a:r>
              <a:rPr lang="es-PA" sz="6000" b="1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es-PA" sz="6000" b="1" dirty="0" smtClean="0">
                <a:solidFill>
                  <a:schemeClr val="accent1">
                    <a:lumMod val="50000"/>
                  </a:schemeClr>
                </a:solidFill>
              </a:rPr>
              <a:t>ar </a:t>
            </a:r>
            <a:r>
              <a:rPr lang="es-PA" sz="6000" b="1" dirty="0">
                <a:solidFill>
                  <a:schemeClr val="accent1">
                    <a:lumMod val="50000"/>
                  </a:schemeClr>
                </a:solidFill>
              </a:rPr>
              <a:t>clic en Agregar elemento y selecciona De mi equipo</a:t>
            </a:r>
            <a:endParaRPr lang="es-PA" sz="6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834" y="1999409"/>
            <a:ext cx="5236789" cy="472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3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9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-3843"/>
            <a:ext cx="11914094" cy="2262950"/>
          </a:xfrm>
        </p:spPr>
        <p:txBody>
          <a:bodyPr>
            <a:noAutofit/>
          </a:bodyPr>
          <a:lstStyle/>
          <a:p>
            <a:pPr algn="ctr"/>
            <a:r>
              <a:rPr lang="es-PA" sz="6000" b="1" dirty="0" smtClean="0">
                <a:solidFill>
                  <a:schemeClr val="accent1">
                    <a:lumMod val="50000"/>
                  </a:schemeClr>
                </a:solidFill>
              </a:rPr>
              <a:t>Buscar el archivo </a:t>
            </a:r>
            <a:r>
              <a:rPr lang="es-PA" sz="6000" b="1" dirty="0">
                <a:solidFill>
                  <a:schemeClr val="accent1">
                    <a:lumMod val="50000"/>
                  </a:schemeClr>
                </a:solidFill>
              </a:rPr>
              <a:t>Csv y decirle que campos de </a:t>
            </a:r>
            <a:r>
              <a:rPr lang="es-PA" sz="6000" b="1" dirty="0" smtClean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lang="es-PA" sz="6000" b="1" dirty="0">
                <a:solidFill>
                  <a:schemeClr val="accent1">
                    <a:lumMod val="50000"/>
                  </a:schemeClr>
                </a:solidFill>
              </a:rPr>
              <a:t>tabla son los campos que tienen las </a:t>
            </a:r>
            <a:r>
              <a:rPr lang="es-PA" sz="6000" b="1" dirty="0" smtClean="0">
                <a:solidFill>
                  <a:schemeClr val="accent1">
                    <a:lumMod val="50000"/>
                  </a:schemeClr>
                </a:solidFill>
              </a:rPr>
              <a:t>coordenadas</a:t>
            </a:r>
            <a:endParaRPr lang="es-PA" sz="6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9" t="12950" r="10930" b="8107"/>
          <a:stretch/>
        </p:blipFill>
        <p:spPr>
          <a:xfrm>
            <a:off x="2649071" y="2447364"/>
            <a:ext cx="6333565" cy="438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4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3"/>
          <a:stretch/>
        </p:blipFill>
        <p:spPr>
          <a:xfrm>
            <a:off x="0" y="1922929"/>
            <a:ext cx="12192000" cy="4300842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-107577" y="466804"/>
            <a:ext cx="11914094" cy="1079608"/>
          </a:xfrm>
        </p:spPr>
        <p:txBody>
          <a:bodyPr>
            <a:noAutofit/>
          </a:bodyPr>
          <a:lstStyle/>
          <a:p>
            <a:pPr algn="ctr"/>
            <a:r>
              <a:rPr lang="es-PA" sz="45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Aparece el </a:t>
            </a:r>
            <a:r>
              <a:rPr lang="es-PA" sz="45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</a:t>
            </a:r>
            <a:r>
              <a:rPr lang="es-PA" sz="45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A" sz="45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lang="es-PA" sz="45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cargado y si damos clic en Abrir en el Visor de Mapas </a:t>
            </a:r>
            <a:endParaRPr lang="es-PA" sz="45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97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" y="2060693"/>
            <a:ext cx="12192000" cy="4797307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0" y="251651"/>
            <a:ext cx="11914094" cy="1079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A" sz="5000" b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Salen los puntos en el Mapa</a:t>
            </a:r>
            <a:endParaRPr lang="es-PA" sz="5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7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78</Words>
  <Application>Microsoft Office PowerPoint</Application>
  <PresentationFormat>Panorámica</PresentationFormat>
  <Paragraphs>10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TIPS PARA AGREGAR UN ARCHIVO CSV  CON SUS COORDENADAS</vt:lpstr>
      <vt:lpstr>PASO 1</vt:lpstr>
      <vt:lpstr>Abrir el archivo CSV y verificar los campos de las coordenadas</vt:lpstr>
      <vt:lpstr>PASO 2</vt:lpstr>
      <vt:lpstr>Ir a tu Contenido y dar clic en Agregar elemento y selecciona De mi equipo</vt:lpstr>
      <vt:lpstr>PASO 3</vt:lpstr>
      <vt:lpstr>Buscar el archivo Csv y decirle que campos de la tabla son los campos que tienen las coordenadas</vt:lpstr>
      <vt:lpstr>PASO 4</vt:lpstr>
      <vt:lpstr>Aparece el Feature Layer cargado y si damos clic en Abrir en el Visor de Mapas 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PARA AGREGAR UN ARCHIVO CSV  CON SUS COORDENADAS</dc:title>
  <dc:creator>Alberto</dc:creator>
  <cp:lastModifiedBy>Alberto</cp:lastModifiedBy>
  <cp:revision>2</cp:revision>
  <dcterms:created xsi:type="dcterms:W3CDTF">2019-03-12T19:01:23Z</dcterms:created>
  <dcterms:modified xsi:type="dcterms:W3CDTF">2019-03-13T12:46:53Z</dcterms:modified>
</cp:coreProperties>
</file>